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gC423NqgXfxytWWrNtU3pjmyBJ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aramond-boldItalic.fntdata"/><Relationship Id="rId9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aramond-regular.fntdata"/><Relationship Id="rId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513113" y="3027014"/>
            <a:ext cx="65096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Nota informativa: No se generaron minutas en el mes de Ma</a:t>
            </a:r>
            <a:r>
              <a:rPr b="1" lang="es-ES" sz="18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y</a:t>
            </a: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endParaRPr b="0" i="0" sz="18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